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78" r:id="rId14"/>
    <p:sldId id="267" r:id="rId15"/>
    <p:sldId id="268" r:id="rId16"/>
    <p:sldId id="269" r:id="rId17"/>
    <p:sldId id="270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630" autoAdjust="0"/>
  </p:normalViewPr>
  <p:slideViewPr>
    <p:cSldViewPr snapToGrid="0">
      <p:cViewPr>
        <p:scale>
          <a:sx n="75" d="100"/>
          <a:sy n="75" d="100"/>
        </p:scale>
        <p:origin x="29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04666-A2E7-47E6-A60F-91464E665A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6A638-5291-47D3-A198-0E8E370F8C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6A638-5291-47D3-A198-0E8E370F8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6A638-5291-47D3-A198-0E8E370F8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6A638-5291-47D3-A198-0E8E370F8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6A638-5291-47D3-A198-0E8E370F8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6A638-5291-47D3-A198-0E8E370F8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6A638-5291-47D3-A198-0E8E370F8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6A638-5291-47D3-A198-0E8E370F8C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1CF35-0472-48CC-BBBD-11836E8B6C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647CA-CD6F-4F77-821D-C12BD5979D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Word Level Property Directed Reachability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杨</a:t>
            </a:r>
            <a:r>
              <a:rPr lang="zh-CN" altLang="en-US" dirty="0" smtClean="0"/>
              <a:t>柳 </a:t>
            </a:r>
            <a:r>
              <a:rPr lang="en-US" altLang="zh-CN" dirty="0" smtClean="0"/>
              <a:t>20/10/16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𝑀𝐵𝑃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/>
          <a:stretch>
            <a:fillRect/>
          </a:stretch>
        </p:blipFill>
        <p:spPr>
          <a:xfrm>
            <a:off x="893666" y="1615966"/>
            <a:ext cx="5247003" cy="5133587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517" y="1615966"/>
            <a:ext cx="4951434" cy="8932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517" y="2585548"/>
            <a:ext cx="4891144" cy="387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𝑀𝐵𝑃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/>
          <a:stretch>
            <a:fillRect/>
          </a:stretch>
        </p:blipFill>
        <p:spPr>
          <a:xfrm>
            <a:off x="893666" y="1615966"/>
            <a:ext cx="5247003" cy="5133587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5967"/>
            <a:ext cx="5554133" cy="2624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LAZY MBP FOR BV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433" y="1924500"/>
            <a:ext cx="6124471" cy="32453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67" y="1924500"/>
            <a:ext cx="5640916" cy="4284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LAZY MBP FOR BV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433" y="1924500"/>
            <a:ext cx="6124471" cy="32453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896" y="952895"/>
            <a:ext cx="5528104" cy="5905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Global Guidance for Spacer: </a:t>
            </a:r>
            <a:r>
              <a:rPr lang="en-US" altLang="zh-CN" sz="2800" dirty="0" smtClean="0"/>
              <a:t>Subsume and Conjecture</a:t>
            </a:r>
            <a:r>
              <a:rPr lang="en-US" altLang="zh-CN" sz="2400" dirty="0" smtClean="0"/>
              <a:t>. 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2400" dirty="0" smtClean="0"/>
                  <a:t>Both </a:t>
                </a:r>
                <a:r>
                  <a:rPr lang="en-US" altLang="zh-CN" sz="2400" b="1" dirty="0"/>
                  <a:t>Subsume</a:t>
                </a:r>
                <a:r>
                  <a:rPr lang="en-US" altLang="zh-CN" sz="2400" dirty="0" smtClean="0"/>
                  <a:t> rule and </a:t>
                </a:r>
                <a:r>
                  <a:rPr lang="en-US" altLang="zh-CN" sz="2400" b="1" dirty="0"/>
                  <a:t>Conjecture</a:t>
                </a:r>
                <a:r>
                  <a:rPr lang="en-US" altLang="zh-CN" sz="2400" dirty="0" smtClean="0"/>
                  <a:t> rule operate on a subset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/>
                  <a:t>of the lemmas in the trace.</a:t>
                </a:r>
              </a:p>
              <a:p>
                <a:r>
                  <a:rPr lang="en-US" altLang="zh-CN" sz="2400" dirty="0" smtClean="0"/>
                  <a:t>The</a:t>
                </a:r>
                <a:r>
                  <a:rPr lang="en-US" altLang="zh-CN" sz="2400" b="1" dirty="0" smtClean="0"/>
                  <a:t> Subsume</a:t>
                </a:r>
                <a:r>
                  <a:rPr lang="en-US" altLang="zh-CN" sz="2400" dirty="0" smtClean="0"/>
                  <a:t> rule summarizes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/>
                  <a:t>by generating a single lemma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/>
                  <a:t>that is </a:t>
                </a:r>
                <a:r>
                  <a:rPr lang="en-US" altLang="zh-CN" sz="2400" dirty="0"/>
                  <a:t>that is stronger than all the l</a:t>
                </a:r>
                <a:r>
                  <a:rPr lang="en-US" altLang="zh-CN" sz="2400" dirty="0" smtClean="0"/>
                  <a:t>emmas </a:t>
                </a:r>
                <a:r>
                  <a:rPr lang="en-US" altLang="zh-CN" sz="2400" dirty="0"/>
                  <a:t>in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sz="2400" dirty="0" smtClean="0"/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then added to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the trace to replace all the </a:t>
                </a:r>
                <a:r>
                  <a:rPr lang="en-US" altLang="zh-CN" sz="2400" dirty="0" smtClean="0"/>
                  <a:t>lemmas.</a:t>
                </a:r>
              </a:p>
              <a:p>
                <a:r>
                  <a:rPr lang="en-US" altLang="zh-CN" sz="2400" dirty="0"/>
                  <a:t>The </a:t>
                </a:r>
                <a:r>
                  <a:rPr lang="en-US" altLang="zh-CN" sz="2400" b="1" dirty="0" smtClean="0"/>
                  <a:t>Conjecture</a:t>
                </a:r>
                <a:r>
                  <a:rPr lang="en-US" altLang="zh-CN" sz="2400" dirty="0" smtClean="0"/>
                  <a:t> rule</a:t>
                </a:r>
                <a:r>
                  <a:rPr lang="en-US" altLang="zh-CN" sz="2400" dirty="0" smtClean="0"/>
                  <a:t> </a:t>
                </a:r>
                <a:r>
                  <a:rPr lang="en-US" altLang="zh-CN" sz="2400" dirty="0"/>
                  <a:t>creates an abstract </a:t>
                </a:r>
                <a:r>
                  <a:rPr lang="en-US" altLang="zh-CN" sz="2400" dirty="0" smtClean="0"/>
                  <a:t>POB(proof obligation ) </a:t>
                </a:r>
                <a:r>
                  <a:rPr lang="en-US" altLang="zh-CN" sz="2400" dirty="0"/>
                  <a:t>and adds it to the queue, thereby allowing Spacer to focus on </a:t>
                </a:r>
                <a:r>
                  <a:rPr lang="en-US" altLang="zh-CN" sz="2400" dirty="0" smtClean="0"/>
                  <a:t>a </a:t>
                </a:r>
                <a:r>
                  <a:rPr lang="en-US" altLang="zh-CN" sz="2400" dirty="0"/>
                  <a:t>different part of the search </a:t>
                </a:r>
                <a:r>
                  <a:rPr lang="en-US" altLang="zh-CN" sz="2400" dirty="0" smtClean="0"/>
                  <a:t>space. </a:t>
                </a:r>
                <a:r>
                  <a:rPr lang="en-US" altLang="zh-CN" sz="2400" dirty="0"/>
                  <a:t>This rule is applied when Spacer learns multiple </a:t>
                </a:r>
                <a:r>
                  <a:rPr lang="en-US" altLang="zh-CN" sz="2400" dirty="0" smtClean="0"/>
                  <a:t>lemmas </a:t>
                </a:r>
                <a:r>
                  <a:rPr lang="en-US" altLang="zh-CN" sz="2400" dirty="0"/>
                  <a:t>to block the same part of </a:t>
                </a:r>
                <a:r>
                  <a:rPr lang="en-US" altLang="zh-CN" sz="2400" dirty="0" smtClean="0"/>
                  <a:t>a POB.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812" t="-1821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63745"/>
            <a:ext cx="6676709" cy="1568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Global Guidance for BV: </a:t>
            </a:r>
            <a:r>
              <a:rPr lang="en-US" altLang="zh-CN" sz="3200" dirty="0" smtClean="0"/>
              <a:t>how to select the subset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616" y="1690689"/>
            <a:ext cx="7643647" cy="2715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Global Guidance for BV</a:t>
            </a:r>
            <a:r>
              <a:rPr lang="en-US" altLang="zh-CN" sz="2400" dirty="0" smtClean="0"/>
              <a:t>: </a:t>
            </a:r>
            <a:r>
              <a:rPr lang="en-US" altLang="zh-CN" sz="2400" dirty="0"/>
              <a:t>an instantiation of the Subsume rule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07317" y="2503871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2000" dirty="0" smtClean="0"/>
                  <a:t>子集的选择：</a:t>
                </a:r>
                <a:endParaRPr lang="en-US" altLang="zh-CN" sz="2000" dirty="0" smtClean="0"/>
              </a:p>
              <a:p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sz="2000" dirty="0"/>
                  <a:t>计</a:t>
                </a:r>
                <a:r>
                  <a:rPr lang="zh-CN" altLang="en-US" sz="2000" dirty="0" smtClean="0"/>
                  <a:t>算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000" dirty="0" smtClean="0"/>
                  <a:t>：</a:t>
                </a:r>
                <a:endParaRPr lang="en-US" altLang="zh-CN" sz="2000" dirty="0" smtClean="0"/>
              </a:p>
              <a:p>
                <a:endParaRPr lang="en-US" altLang="zh-CN" sz="2000" dirty="0" smtClean="0"/>
              </a:p>
              <a:p>
                <a:endParaRPr lang="en-US" altLang="zh-CN" sz="2000" dirty="0"/>
              </a:p>
              <a:p>
                <a:r>
                  <a:rPr lang="zh-CN" altLang="en-US" sz="2000" dirty="0" smtClean="0"/>
                  <a:t>计算</a:t>
                </a:r>
                <a:r>
                  <a:rPr lang="en-US" altLang="zh-CN" sz="2000" dirty="0"/>
                  <a:t>o</a:t>
                </a:r>
                <a:r>
                  <a:rPr lang="en-US" altLang="zh-CN" sz="2000" dirty="0" smtClean="0"/>
                  <a:t>ver-approximation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sz="2000" dirty="0" smtClean="0"/>
                  <a:t> </a:t>
                </a:r>
              </a:p>
              <a:p>
                <a:pPr lvl="1"/>
                <a:r>
                  <a:rPr lang="en-US" altLang="zh-CN" sz="1600" dirty="0" smtClean="0"/>
                  <a:t>Compute a set of that are implied by the cubes in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/>
                  <a:t>. Let E be the conjunction of all these equalities.</a:t>
                </a:r>
                <a:r>
                  <a:rPr lang="en-US" altLang="zh-CN" sz="1600" dirty="0" smtClean="0"/>
                  <a:t> linear equalities </a:t>
                </a:r>
                <a:endParaRPr lang="en-US" altLang="zh-CN" sz="1600" dirty="0" smtClean="0"/>
              </a:p>
              <a:p>
                <a:pPr lvl="1"/>
                <a:r>
                  <a:rPr lang="en-US" altLang="zh-CN" sz="1600" dirty="0" smtClean="0"/>
                  <a:t>Compute a set of divisibility constraints between </a:t>
                </a:r>
                <a:r>
                  <a:rPr lang="en-US" altLang="zh-CN" sz="1600" dirty="0" smtClean="0"/>
                  <a:t>that are implied by the cubes in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/>
                  <a:t>. </a:t>
                </a:r>
                <a:r>
                  <a:rPr lang="en-US" altLang="zh-CN" sz="1600" dirty="0" smtClean="0"/>
                  <a:t>Let E be the conjunction of all such divisibility constraints.</a:t>
                </a:r>
              </a:p>
              <a:p>
                <a:pPr lvl="1"/>
                <a:r>
                  <a:rPr lang="en-US" altLang="zh-CN" sz="1600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 smtClean="0"/>
                  <a:t>.  </a:t>
                </a:r>
                <a14:m>
                  <m:oMath xmlns:m="http://schemas.openxmlformats.org/officeDocument/2006/math">
                    <a:fld id="{854304ED-84CF-4963-9130-67753DE793A5}" type="mathplaceholder">
                      <a:rPr lang="en-US" altLang="zh-CN" sz="1600" i="1" smtClean="0">
                        <a:latin typeface="Cambria Math" panose="02040503050406030204" pitchFamily="18" charset="0"/>
                      </a:rPr>
                      <a:t>在此处键入公式。</a:t>
                    </a:fld>
                  </m:oMath>
                </a14:m>
                <a:endParaRPr lang="en-US" altLang="zh-CN" sz="1600" dirty="0"/>
              </a:p>
              <a:p>
                <a:pPr lvl="1"/>
                <a:r>
                  <a:rPr lang="en-US" altLang="zh-CN" sz="1600" dirty="0" smtClean="0"/>
                  <a:t>Use MBP to under-approximate existential quantifiers in the pattern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2…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1600" dirty="0" smtClean="0"/>
              </a:p>
              <a:p>
                <a:pPr lvl="1"/>
                <a:r>
                  <a:rPr lang="en-US" altLang="zh-CN" sz="1600" dirty="0" smtClean="0"/>
                  <a:t>Drop literals from the result of MBP until it over-approximates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2…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16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317" y="2503871"/>
                <a:ext cx="10515600" cy="4351338"/>
              </a:xfrm>
              <a:blipFill rotWithShape="1">
                <a:blip r:embed="rId1"/>
                <a:stretch>
                  <a:fillRect l="-464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34" y="2503871"/>
            <a:ext cx="5791199" cy="1341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34" y="4051126"/>
            <a:ext cx="5720254" cy="7528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95" y="1690688"/>
            <a:ext cx="6750456" cy="576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Global Guidance for BV</a:t>
            </a:r>
            <a:r>
              <a:rPr lang="en-US" altLang="zh-CN" sz="2400" dirty="0" smtClean="0"/>
              <a:t>: </a:t>
            </a:r>
            <a:r>
              <a:rPr lang="en-US" altLang="zh-CN" sz="2400" dirty="0"/>
              <a:t>an instantiation of the </a:t>
            </a:r>
            <a:r>
              <a:rPr lang="en-US" altLang="zh-CN" sz="2400" dirty="0" smtClean="0"/>
              <a:t>Conjecture </a:t>
            </a:r>
            <a:r>
              <a:rPr lang="en-US" altLang="zh-CN" sz="2400" dirty="0"/>
              <a:t>rule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546" y="1513995"/>
            <a:ext cx="5385916" cy="764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7642"/>
            <a:ext cx="6542314" cy="4137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56204"/>
            <a:ext cx="4378779" cy="4859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067" y="110735"/>
            <a:ext cx="5027606" cy="6543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</a:t>
            </a:r>
            <a:r>
              <a:rPr lang="en-US" altLang="zh-CN" dirty="0" smtClean="0"/>
              <a:t>e proposed a less expensive method for iterative approximate quantifier elimination in BV that supports all bit-operators.</a:t>
            </a:r>
            <a:endParaRPr lang="en-US" altLang="zh-CN" dirty="0" smtClean="0"/>
          </a:p>
          <a:p>
            <a:r>
              <a:rPr lang="en-US" altLang="zh-CN" dirty="0" smtClean="0"/>
              <a:t>It uses recent techniques for learning inductive invariants based on explicit global guidance, thus bypassing interpolation.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sz="2400" dirty="0" smtClean="0"/>
                  <a:t>In hardware, proof obligations are computed by SAT and generalized by ternary simulation. Proof </a:t>
                </a:r>
                <a:r>
                  <a:rPr lang="en-US" altLang="zh-CN" sz="2400" dirty="0" smtClean="0"/>
                  <a:t>obligation</a:t>
                </a:r>
                <a:r>
                  <a:rPr lang="en-US" altLang="zh-CN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sz="2400" dirty="0" smtClean="0"/>
              </a:p>
              <a:p>
                <a:r>
                  <a:rPr lang="en-US" altLang="zh-CN" sz="2400" dirty="0" smtClean="0"/>
                  <a:t>This does not work for infinite theories which prompted researchers to invent Model-Based Projection(MBP) that under-approximates existential quantifiers. </a:t>
                </a:r>
              </a:p>
              <a:p>
                <a:r>
                  <a:rPr lang="en-US" altLang="zh-CN" sz="2400" dirty="0" smtClean="0"/>
                  <a:t>For BV, defining an MBP is difficult because the language of bit-operators(such as shifts, signed comparison, bitwise and/or) is way richer than the one of a lightweight theory.</a:t>
                </a:r>
              </a:p>
              <a:p>
                <a:r>
                  <a:rPr lang="en-US" altLang="zh-CN" sz="2400" dirty="0" smtClean="0"/>
                  <a:t>We therefore propose first to create a modular-arithmetic MBP following a set of predetermined rewriting rules and then to iteratively repair it via a novel </a:t>
                </a:r>
                <a:r>
                  <a:rPr lang="en-US" altLang="zh-CN" sz="2400" b="1" dirty="0" smtClean="0"/>
                  <a:t>lazy MBP algorithm</a:t>
                </a:r>
                <a:r>
                  <a:rPr lang="en-US" altLang="zh-CN" sz="2400" dirty="0" smtClean="0"/>
                  <a:t>. The combination of both allows us to eliminate all BV operators.</a:t>
                </a:r>
              </a:p>
              <a:p>
                <a:r>
                  <a:rPr lang="en-US" altLang="zh-CN" sz="2200" dirty="0" smtClean="0"/>
                  <a:t>There </a:t>
                </a:r>
                <a:r>
                  <a:rPr lang="en-US" altLang="zh-CN" sz="2200" dirty="0"/>
                  <a:t>are </a:t>
                </a:r>
                <a:r>
                  <a:rPr lang="en-US" altLang="zh-CN" sz="2200" dirty="0" smtClean="0"/>
                  <a:t>no </a:t>
                </a:r>
                <a:r>
                  <a:rPr lang="en-US" altLang="zh-CN" sz="2200" dirty="0"/>
                  <a:t>interpolation strategies for </a:t>
                </a:r>
                <a:r>
                  <a:rPr lang="en-US" altLang="zh-CN" sz="2200" dirty="0" smtClean="0"/>
                  <a:t>BV to </a:t>
                </a:r>
                <a:r>
                  <a:rPr lang="en-US" altLang="zh-CN" sz="2200" dirty="0"/>
                  <a:t>generalize proofs of </a:t>
                </a:r>
                <a:r>
                  <a:rPr lang="en-US" altLang="zh-CN" sz="2200" dirty="0" smtClean="0"/>
                  <a:t>unreachability. We instantiate the global guidance rules recently and obtain an effective </a:t>
                </a:r>
                <a:r>
                  <a:rPr lang="en-US" altLang="zh-CN" sz="2200" b="1" dirty="0" smtClean="0"/>
                  <a:t>alternative to interpolation</a:t>
                </a:r>
                <a:r>
                  <a:rPr lang="en-US" altLang="zh-CN" sz="2200" dirty="0" smtClean="0"/>
                  <a:t>.</a:t>
                </a:r>
              </a:p>
              <a:p>
                <a:endParaRPr lang="zh-CN" alt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696" t="-2101" r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Bit-Vectors Theory 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7011" y="1650181"/>
            <a:ext cx="7341488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Bit-Vectors Theory 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71304"/>
          <a:stretch>
            <a:fillRect/>
          </a:stretch>
        </p:blipFill>
        <p:spPr>
          <a:xfrm>
            <a:off x="93384" y="1690688"/>
            <a:ext cx="7341488" cy="12486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5" y="3153823"/>
            <a:ext cx="7336703" cy="29262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72" y="2222542"/>
            <a:ext cx="4606886" cy="4514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Based Projection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467" y="1770445"/>
            <a:ext cx="6819211" cy="3936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Modular linear arithmetic: </a:t>
            </a:r>
            <a:r>
              <a:rPr lang="en-US" altLang="zh-CN" sz="2800" dirty="0" smtClean="0"/>
              <a:t>a part of the signature of BV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86006"/>
            <a:ext cx="6636169" cy="37433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0443"/>
            <a:ext cx="6784428" cy="1198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𝑀𝐵𝑃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r>
                  <a:rPr lang="en-US" altLang="zh-CN" dirty="0" smtClean="0"/>
                  <a:t>:</a:t>
                </a:r>
                <a:r>
                  <a:rPr lang="en-US" altLang="zh-CN" sz="2800" dirty="0" smtClean="0"/>
                  <a:t>normalization rules for modular arithmetic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2279" y="1704726"/>
            <a:ext cx="6199721" cy="43513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0" y="1690688"/>
            <a:ext cx="5649310" cy="4365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𝑀𝐵𝑃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r>
                  <a:rPr lang="en-US" altLang="zh-CN" dirty="0" smtClean="0"/>
                  <a:t>:</a:t>
                </a:r>
                <a:r>
                  <a:rPr lang="en-US" altLang="zh-CN" sz="2800" dirty="0" smtClean="0"/>
                  <a:t>normalization rules for modular arithmetic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3" y="1649887"/>
            <a:ext cx="8024382" cy="27236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229" y="1649887"/>
            <a:ext cx="3969378" cy="314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𝑀𝐵𝑃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000" dirty="0" smtClean="0"/>
                  <a:t>On top of the </a:t>
                </a:r>
                <a:r>
                  <a:rPr lang="en-US" altLang="zh-CN" sz="2000" dirty="0" smtClean="0"/>
                  <a:t>normalization process, we rely on additional normalization rules that extract a cube, where x can occur only in literals of the form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b="0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b="0" dirty="0" smtClean="0"/>
                  <a:t> is a term containing only one constan</a:t>
                </a:r>
                <a:r>
                  <a:rPr lang="en-US" altLang="zh-CN" sz="2000" dirty="0" smtClean="0"/>
                  <a:t>t x,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 smtClean="0"/>
                  <a:t> are x-free. Note that we can normalize literals of form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b="0" dirty="0" smtClean="0"/>
                  <a:t> as follows:</a:t>
                </a:r>
              </a:p>
              <a:p>
                <a:pPr lvl="1"/>
                <a:r>
                  <a:rPr lang="en-US" altLang="zh-CN" sz="18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 smtClean="0"/>
                  <a:t> is </a:t>
                </a:r>
                <a:r>
                  <a:rPr lang="en-US" altLang="zh-CN" sz="1800" dirty="0"/>
                  <a:t>equivalent to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∨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1800" b="0" dirty="0" smtClean="0"/>
                  <a:t>,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b="0" dirty="0" smtClean="0"/>
                  <a:t> is </a:t>
                </a:r>
                <a:r>
                  <a:rPr lang="en-US" altLang="zh-CN" sz="1800" dirty="0"/>
                  <a:t>equivalent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≠0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sz="1800" b="0" dirty="0" smtClean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22" t="-1401" r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8" name="内容占位符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0" y="3879488"/>
            <a:ext cx="6223765" cy="200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WPS 演示</Application>
  <PresentationFormat>宽屏</PresentationFormat>
  <Paragraphs>51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Office 主题​​</vt:lpstr>
      <vt:lpstr>Word Level Property Directed Reachability</vt:lpstr>
      <vt:lpstr>Introduction</vt:lpstr>
      <vt:lpstr>Bit-Vectors Theory </vt:lpstr>
      <vt:lpstr>Bit-Vectors Theory </vt:lpstr>
      <vt:lpstr>Model Based Projection</vt:lpstr>
      <vt:lpstr>Modular linear arithmetic: a part of the signature of BV </vt:lpstr>
      <vt:lpstr> </vt:lpstr>
      <vt:lpstr> </vt:lpstr>
      <vt:lpstr> </vt:lpstr>
      <vt:lpstr> </vt:lpstr>
      <vt:lpstr> </vt:lpstr>
      <vt:lpstr>LAZY MBP FOR BV</vt:lpstr>
      <vt:lpstr>LAZY MBP FOR BV</vt:lpstr>
      <vt:lpstr>Global Guidance for Spacer: Subsume and Conjecture. </vt:lpstr>
      <vt:lpstr>Global Guidance for BV: how to select the subset</vt:lpstr>
      <vt:lpstr>Global Guidance for BV: an instantiation of the Subsume rule</vt:lpstr>
      <vt:lpstr>Global Guidance for BV: an instantiation of the Conjecture rule</vt:lpstr>
      <vt:lpstr>Evaluation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Level Property Directed Reachability</dc:title>
  <dc:creator>ccq</dc:creator>
  <cp:lastModifiedBy>　　　　　　</cp:lastModifiedBy>
  <cp:revision>82</cp:revision>
  <dcterms:created xsi:type="dcterms:W3CDTF">2020-10-15T11:33:00Z</dcterms:created>
  <dcterms:modified xsi:type="dcterms:W3CDTF">2020-10-16T11:05:00Z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